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E5BA603-4D4F-40DF-BABF-2ED69784E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76EF8391-CFF0-4314-A61F-5B9BAD443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56DCBC68-8D49-468F-B9A0-4344C1D4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E9B1-E34E-41FC-9284-7A2B80DE54A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A433D16-A280-4B72-95BF-527FF436B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EC69B46-93BA-4A2F-AA2E-E7AB9A7B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9DF1-1813-4D3B-9277-6F2886BE9F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873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4652AF5-D617-41AA-A752-ADA46590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020E1F60-B59A-42C6-A2B8-56F6EB7BA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8B5A425-A842-4246-AE09-6053BA8C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E9B1-E34E-41FC-9284-7A2B80DE54A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7D44701-D126-4785-9578-A0001141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C52E285-9389-48A6-A9A6-A94DDEC6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9DF1-1813-4D3B-9277-6F2886BE9F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754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BAE75742-A1E3-494C-9C84-7AC090BEA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F8BA5782-1F98-4DC9-A9D5-3E0BF094C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5C15318D-2AD3-4D14-A9AC-FD46AE58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E9B1-E34E-41FC-9284-7A2B80DE54A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BFFD70F-E9B9-4678-B51C-D75B203C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BCF5C18-B566-470A-8B3C-8B4EC7A3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9DF1-1813-4D3B-9277-6F2886BE9F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360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B885950-6EF7-4A65-B767-38830DF7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415F074-8E0E-4429-A0F3-6EBEEAA8B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18FAEEF-76AE-4AD9-A596-2C79C16C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E9B1-E34E-41FC-9284-7A2B80DE54A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B376430-DF76-4BCF-A3D1-FC1F4FE8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0E6BFBE-9526-47A0-B978-07349208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9DF1-1813-4D3B-9277-6F2886BE9F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27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7750A17-DE7F-459E-812A-E7AA3D6B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4B1C57EB-C882-4989-93E0-0D4C833A8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7B1AD51-D597-4A04-AEAC-96DBA1D7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E9B1-E34E-41FC-9284-7A2B80DE54A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19E0A184-15A3-4486-9BB4-556EEC4C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6F770CF-CE6D-4354-8412-3E70F914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9DF1-1813-4D3B-9277-6F2886BE9F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454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376C899-C82C-4699-B6D1-C9F4B692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AA3C5CE-7F55-4F07-83D3-8EA1AECA5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0C6556BF-4CA7-4BB4-A241-602AD4BF2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280CC1CC-F6A9-4CD3-88BE-9FF05145A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E9B1-E34E-41FC-9284-7A2B80DE54A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90EF3313-6929-4BC7-83B9-72F7CFAF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30953E2F-3E67-4524-AC21-01F98E65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9DF1-1813-4D3B-9277-6F2886BE9F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709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969638C-D377-4BCD-8892-CF3A987F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20E3F5CC-F663-4707-A4D0-972EB89FF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0B6855F0-7B72-428E-B673-0DFEF46AD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1080B733-D8F4-4639-88F4-F983E57AB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0E9C5B0E-0236-4DEC-AB5C-635450E1D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992491BC-DC7B-4779-94AD-DE495A85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E9B1-E34E-41FC-9284-7A2B80DE54A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61C99723-5236-4557-8FC6-1ABFFA96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4551D595-34A5-4BF3-A444-089E9948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9DF1-1813-4D3B-9277-6F2886BE9F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241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4350B3E-2E0C-46B4-9CA0-EBF024EC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DF94F13B-16C4-4224-B688-ACD20544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E9B1-E34E-41FC-9284-7A2B80DE54A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94DBF069-347F-456C-940B-7AC7C350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AE0B2520-8BFE-46C2-9933-AFDB7D5E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9DF1-1813-4D3B-9277-6F2886BE9F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81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CA811F1D-AD9C-4C5D-B841-3FFD28A0B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E9B1-E34E-41FC-9284-7A2B80DE54A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DC0E8784-4064-43B0-94AF-442B5D5C6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9F49F87F-E718-44CC-8B20-1214FFD8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9DF1-1813-4D3B-9277-6F2886BE9F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46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3C86349-FEA6-4B91-9E0C-6EFE0AC7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94E8603-B1D8-450F-9217-EA9AC243D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4E458950-251C-4D2A-9A49-379AD02BF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0E117398-828B-4DCD-863E-AB051A41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E9B1-E34E-41FC-9284-7A2B80DE54A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4BCBC2A8-017D-4718-8624-D535511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94CD8DD0-0810-49C2-BF16-BE0129F0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9DF1-1813-4D3B-9277-6F2886BE9F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770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3ED7DB7-9919-4E64-8078-2FEB9456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46137886-FB6C-40DD-A1ED-8B7FCAAFC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2D8773CE-6B95-4FDA-87A1-5DC0896D5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84A6B317-C5DB-4FAB-96B5-271514C3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E9B1-E34E-41FC-9284-7A2B80DE54A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457EE90A-1B34-4E77-82FD-D076EC36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3FE53B6D-22E8-46BC-ABE8-72B855D8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9DF1-1813-4D3B-9277-6F2886BE9F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68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10D39D63-45FA-4D97-9FA1-F3B3ABBF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D76B521F-F990-4A6E-90B9-FE9380B6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BC32AFD-D1EC-4155-AA66-0F4AB128C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E9B1-E34E-41FC-9284-7A2B80DE54A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72341E5-D16A-4DB9-A21C-8675D6178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AD7AF4F-5D2D-4A6D-A6D8-DAFB67A64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79DF1-1813-4D3B-9277-6F2886BE9F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650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FD9293E-9C94-431C-B5B5-C632957246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Helyismeret III.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A73D60E0-7926-4E83-B0D0-C62CB4DD68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Közlekedés és városismeret</a:t>
            </a:r>
          </a:p>
        </p:txBody>
      </p:sp>
    </p:spTree>
    <p:extLst>
      <p:ext uri="{BB962C8B-B14F-4D97-AF65-F5344CB8AC3E}">
        <p14:creationId xmlns:p14="http://schemas.microsoft.com/office/powerpoint/2010/main" val="36825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83DB812-098A-4301-B5C9-999A4CBD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90" y="16930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Hogyan jutok el az Arany János utcai metrómegállóból átszállás nélkül a Mecset utcába?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79F44C7-6399-4B5B-BDC7-9089CD75E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037636B5-FB3D-46FA-BA15-6EB328DBE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0" b="5324"/>
          <a:stretch/>
        </p:blipFill>
        <p:spPr>
          <a:xfrm>
            <a:off x="0" y="1164115"/>
            <a:ext cx="12192000" cy="569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8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6C382A8-D686-4F5E-AE09-BD8A8B461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04"/>
            <a:ext cx="10515600" cy="1184701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Mennyi idő a legrövidebb út a Király utca/Erzsébet körút megálló és a </a:t>
            </a:r>
            <a:r>
              <a:rPr lang="hu-HU"/>
              <a:t>Fiumei </a:t>
            </a:r>
            <a:r>
              <a:rPr lang="hu-HU" smtClean="0"/>
              <a:t>úti </a:t>
            </a:r>
            <a:r>
              <a:rPr lang="hu-HU" dirty="0"/>
              <a:t>Sírkert között?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D0AFAC9-BC28-4557-A2CA-36538E2DA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3625731F-4A43-407C-B2ED-33DE79B76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22" b="3948"/>
          <a:stretch/>
        </p:blipFill>
        <p:spPr>
          <a:xfrm>
            <a:off x="0" y="1251751"/>
            <a:ext cx="12192000" cy="57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4B3C05-C9CA-4465-8FA7-A7C6F33E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40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Hány átszállással közelíthető meg a </a:t>
            </a:r>
            <a:r>
              <a:rPr lang="hu-HU" dirty="0" err="1"/>
              <a:t>Ferenciek</a:t>
            </a:r>
            <a:r>
              <a:rPr lang="hu-HU" dirty="0"/>
              <a:t> tere megállóból a </a:t>
            </a:r>
            <a:r>
              <a:rPr lang="hu-HU" dirty="0" err="1"/>
              <a:t>budapest-széphalmi</a:t>
            </a:r>
            <a:r>
              <a:rPr lang="hu-HU" dirty="0"/>
              <a:t> Jézus Szíve templom?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3C37FEB-DCEF-460B-A23B-5F094267F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3B34939A-2372-4BFD-A1BA-79F2E3988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92" b="4208"/>
          <a:stretch/>
        </p:blipFill>
        <p:spPr>
          <a:xfrm>
            <a:off x="0" y="1069758"/>
            <a:ext cx="12192000" cy="57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3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3AA979E-4FCD-4CC5-B69C-2C61DADC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407"/>
            <a:ext cx="12192000" cy="913485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A Nagykörút melyik szakaszán található a Vígszínház?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E2BC21D-7752-4666-AE52-9EBC096D8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A19C0AC3-AC52-4488-84F0-BB075F261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0" b="3949"/>
          <a:stretch/>
        </p:blipFill>
        <p:spPr>
          <a:xfrm>
            <a:off x="0" y="1069759"/>
            <a:ext cx="12192000" cy="578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6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6936F66-9467-4868-B89E-1205D249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Melyik hidakon lehet átjutni Budára, hogyha a </a:t>
            </a:r>
            <a:r>
              <a:rPr lang="hu-HU" dirty="0" err="1"/>
              <a:t>Fővám</a:t>
            </a:r>
            <a:r>
              <a:rPr lang="hu-HU" dirty="0"/>
              <a:t> térről szeretnék a Móra Ferenc utcába jutni?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C47784A-9EB5-4143-8D84-7F55C5B93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4A9785EC-3DFF-4AA6-BEE2-ED9C51804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92" b="3819"/>
          <a:stretch/>
        </p:blipFill>
        <p:spPr>
          <a:xfrm>
            <a:off x="0" y="1043125"/>
            <a:ext cx="12192000" cy="58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6E8814D-37B9-4C4C-BA34-27EC223E4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692458"/>
            <a:ext cx="11683013" cy="5894773"/>
          </a:xfrm>
        </p:spPr>
        <p:txBody>
          <a:bodyPr>
            <a:normAutofit lnSpcReduction="10000"/>
          </a:bodyPr>
          <a:lstStyle/>
          <a:p>
            <a:pPr lvl="0"/>
            <a:r>
              <a:rPr lang="hu-HU" dirty="0"/>
              <a:t>Fehér kereszt csoport: M1-es metró, Vörös Hadsereg útja, és egy választott épület</a:t>
            </a:r>
          </a:p>
          <a:p>
            <a:pPr lvl="0"/>
            <a:r>
              <a:rPr lang="hu-HU" smtClean="0"/>
              <a:t>Fehér </a:t>
            </a:r>
            <a:r>
              <a:rPr lang="hu-HU" dirty="0"/>
              <a:t>szegély csoport: M2-es metró, Tolbuhin körút, és egy választott épület</a:t>
            </a:r>
          </a:p>
          <a:p>
            <a:pPr lvl="0"/>
            <a:r>
              <a:rPr lang="hu-HU" smtClean="0"/>
              <a:t>Kék </a:t>
            </a:r>
            <a:r>
              <a:rPr lang="hu-HU" dirty="0"/>
              <a:t>kereszt csoport: M3-as metró, Majakovszkij utca és egy választott épület</a:t>
            </a:r>
          </a:p>
          <a:p>
            <a:pPr lvl="0"/>
            <a:r>
              <a:rPr lang="hu-HU" smtClean="0"/>
              <a:t>Fehér </a:t>
            </a:r>
            <a:r>
              <a:rPr lang="hu-HU" dirty="0"/>
              <a:t>kör csoport: M4-es metró, Népköztársaság útja és egy választott épület</a:t>
            </a:r>
          </a:p>
          <a:p>
            <a:pPr lvl="0"/>
            <a:r>
              <a:rPr lang="hu-HU" smtClean="0"/>
              <a:t>Piros </a:t>
            </a:r>
            <a:r>
              <a:rPr lang="hu-HU" dirty="0"/>
              <a:t>háromszög (egyenlő szárú) csoport: H5-ös HÉV, Lenin körút és egy választott épület</a:t>
            </a:r>
          </a:p>
          <a:p>
            <a:pPr lvl="0"/>
            <a:r>
              <a:rPr lang="hu-HU" dirty="0"/>
              <a:t>Piros háromszög (derékszögű) csoport: H6-os HÉV, Élmunkás tér és egy választott épület</a:t>
            </a:r>
          </a:p>
          <a:p>
            <a:pPr lvl="0"/>
            <a:r>
              <a:rPr lang="hu-HU" dirty="0"/>
              <a:t> Piros kör csoport: H7-es HÉV, Szakasits Árpád utca és egy választott épület</a:t>
            </a:r>
          </a:p>
          <a:p>
            <a:pPr lvl="0"/>
            <a:r>
              <a:rPr lang="hu-HU" dirty="0"/>
              <a:t> Piros téglalap csoport: H8-H9-es HÉV, Lágymányosi híd és egy választott épület</a:t>
            </a:r>
          </a:p>
          <a:p>
            <a:pPr lvl="0"/>
            <a:r>
              <a:rPr lang="hu-HU" dirty="0"/>
              <a:t> Közlekedési vállalatok csoport: 4-6-os villamos, Kun Béla tér és egy választott épület a villamos vonalán</a:t>
            </a:r>
          </a:p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5E27E4AD-BA68-8D78-D08D-1FB49EDE3759}"/>
              </a:ext>
            </a:extLst>
          </p:cNvPr>
          <p:cNvSpPr txBox="1"/>
          <p:nvPr/>
        </p:nvSpPr>
        <p:spPr>
          <a:xfrm>
            <a:off x="729673" y="0"/>
            <a:ext cx="1080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u="sng" dirty="0"/>
              <a:t>Csoportos kutatófeladat</a:t>
            </a:r>
          </a:p>
        </p:txBody>
      </p:sp>
    </p:spTree>
    <p:extLst>
      <p:ext uri="{BB962C8B-B14F-4D97-AF65-F5344CB8AC3E}">
        <p14:creationId xmlns:p14="http://schemas.microsoft.com/office/powerpoint/2010/main" val="11951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213</Words>
  <Application>Microsoft Office PowerPoint</Application>
  <PresentationFormat>Egyéni</PresentationFormat>
  <Paragraphs>17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Helyismeret III.</vt:lpstr>
      <vt:lpstr>Hogyan jutok el az Arany János utcai metrómegállóból átszállás nélkül a Mecset utcába?</vt:lpstr>
      <vt:lpstr>Mennyi idő a legrövidebb út a Király utca/Erzsébet körút megálló és a Fiumei úti Sírkert között?</vt:lpstr>
      <vt:lpstr>Hány átszállással közelíthető meg a Ferenciek tere megállóból a budapest-széphalmi Jézus Szíve templom? </vt:lpstr>
      <vt:lpstr>A Nagykörút melyik szakaszán található a Vígszínház?</vt:lpstr>
      <vt:lpstr>Melyik hidakon lehet átjutni Budára, hogyha a Fővám térről szeretnék a Móra Ferenc utcába jutni?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Helyismeret III.</dc:title>
  <dc:creator>Olexa</dc:creator>
  <cp:lastModifiedBy>Keglevich</cp:lastModifiedBy>
  <cp:revision>4</cp:revision>
  <dcterms:created xsi:type="dcterms:W3CDTF">2021-09-22T10:45:47Z</dcterms:created>
  <dcterms:modified xsi:type="dcterms:W3CDTF">2024-09-15T20:22:59Z</dcterms:modified>
</cp:coreProperties>
</file>